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rbitro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rbitron-bold.fntdata"/><Relationship Id="rId25" Type="http://schemas.openxmlformats.org/officeDocument/2006/relationships/font" Target="fonts/Orbitr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7ff774d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07ff774d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07ff774d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07ff774d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7ff774d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7ff774d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07ff774d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07ff774d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0bbd0be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0bbd0be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0bbd0be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0bbd0be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bbd0be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bbd0be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bbd0be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0bbd0be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0bbd0be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0bbd0be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07ff774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07ff774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07ff774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07ff774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07ff774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07ff774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7ff774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7ff774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07ff774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07ff774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07ff774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07ff774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07ff774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07ff774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07ff774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07ff774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7ff774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07ff774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Trends in UFO Sightings (1910-2013)</a:t>
            </a:r>
            <a:endParaRPr sz="27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 Analysis of Data from the USA, Canada, Australia, and Great Britain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71575" y="3219825"/>
            <a:ext cx="2070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4th Nov, 2024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34700" y="3835450"/>
            <a:ext cx="30219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Team Members: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Ken Priest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Rogelio Cardenas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Gayatri Rajagopalan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50" y="152400"/>
            <a:ext cx="68752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50" y="152400"/>
            <a:ext cx="70500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75" y="152400"/>
            <a:ext cx="75223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911050"/>
            <a:ext cx="8467451" cy="32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9" cy="116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44900"/>
            <a:ext cx="27691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038" y="2263088"/>
            <a:ext cx="2685925" cy="20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2278360"/>
            <a:ext cx="2769099" cy="206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182600" y="1548200"/>
            <a:ext cx="7895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UFO sightings by month, Days of the week, and Hour of the day.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125" y="203850"/>
            <a:ext cx="65436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975" y="152400"/>
            <a:ext cx="67726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8574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8200"/>
            <a:ext cx="8839200" cy="257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1665625" y="2650725"/>
            <a:ext cx="54777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      Thank You!</a:t>
            </a:r>
            <a:endParaRPr b="1" sz="37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100" y="1112900"/>
            <a:ext cx="1392050" cy="13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38350" y="573825"/>
            <a:ext cx="1745850" cy="1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25" y="1940550"/>
            <a:ext cx="862450" cy="8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25" y="682900"/>
            <a:ext cx="983850" cy="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6500" y="1259087"/>
            <a:ext cx="1099675" cy="1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84200" y="301900"/>
            <a:ext cx="983850" cy="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403775"/>
            <a:ext cx="8520600" cy="4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UFO sightings Dataset: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Today, we will explore a dataset on UFO sightings across 4 countries - USA, Canada, Australia and Great Britain.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dataset covers the years from 1910 to 2013.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This dataset includes various attributes such as: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date and time of the sightings,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countries,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states and cities where they occurred,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latitude and longitude of the cities,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shapes of the objects observed, and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detailed descriptions from witnesses.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8200"/>
            <a:ext cx="8839204" cy="41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21175" y="69425"/>
            <a:ext cx="8821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425" y="69424"/>
            <a:ext cx="7210698" cy="6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158725" cy="1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024" y="152400"/>
            <a:ext cx="4158725" cy="17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700" y="2652545"/>
            <a:ext cx="4158725" cy="188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7982" y="2652550"/>
            <a:ext cx="4254807" cy="1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00" y="1096463"/>
            <a:ext cx="4003548" cy="29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096475"/>
            <a:ext cx="4266873" cy="29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925" y="152400"/>
            <a:ext cx="5114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600" y="2907175"/>
            <a:ext cx="6296924" cy="21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4" cy="251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38" y="763350"/>
            <a:ext cx="7130324" cy="42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850" y="166650"/>
            <a:ext cx="5952302" cy="9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425"/>
            <a:ext cx="8839204" cy="424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